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Blanka" panose="020B0604020202020204" charset="0"/>
      <p:regular r:id="rId4"/>
    </p:embeddedFont>
    <p:embeddedFont>
      <p:font typeface="Bree Serif" panose="020B0604020202020204" charset="0"/>
      <p:regular r:id="rId5"/>
    </p:embeddedFont>
    <p:embeddedFont>
      <p:font typeface="Edo" panose="020B0604020202020204" charset="0"/>
      <p:regular r:id="rId6"/>
    </p:embeddedFont>
    <p:embeddedFont>
      <p:font typeface="Mokoto" panose="020B0604020202020204" charset="0"/>
      <p:regular r:id="rId7"/>
    </p:embeddedFont>
    <p:embeddedFont>
      <p:font typeface="Montserrat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8597357"/>
            <a:ext cx="2032653" cy="1689643"/>
          </a:xfrm>
          <a:custGeom>
            <a:avLst/>
            <a:gdLst/>
            <a:ahLst/>
            <a:cxnLst/>
            <a:rect l="l" t="t" r="r" b="b"/>
            <a:pathLst>
              <a:path w="2032653" h="1689643">
                <a:moveTo>
                  <a:pt x="0" y="0"/>
                </a:moveTo>
                <a:lnTo>
                  <a:pt x="2032653" y="0"/>
                </a:lnTo>
                <a:lnTo>
                  <a:pt x="2032653" y="1689643"/>
                </a:lnTo>
                <a:lnTo>
                  <a:pt x="0" y="1689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4208372" y="0"/>
            <a:ext cx="4120985" cy="3425569"/>
          </a:xfrm>
          <a:custGeom>
            <a:avLst/>
            <a:gdLst/>
            <a:ahLst/>
            <a:cxnLst/>
            <a:rect l="l" t="t" r="r" b="b"/>
            <a:pathLst>
              <a:path w="4120985" h="3425569">
                <a:moveTo>
                  <a:pt x="0" y="0"/>
                </a:moveTo>
                <a:lnTo>
                  <a:pt x="4120986" y="0"/>
                </a:lnTo>
                <a:lnTo>
                  <a:pt x="4120986" y="3425569"/>
                </a:lnTo>
                <a:lnTo>
                  <a:pt x="0" y="3425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6255347" y="8597357"/>
            <a:ext cx="2032653" cy="1689643"/>
          </a:xfrm>
          <a:custGeom>
            <a:avLst/>
            <a:gdLst/>
            <a:ahLst/>
            <a:cxnLst/>
            <a:rect l="l" t="t" r="r" b="b"/>
            <a:pathLst>
              <a:path w="2032653" h="1689643">
                <a:moveTo>
                  <a:pt x="2032653" y="0"/>
                </a:moveTo>
                <a:lnTo>
                  <a:pt x="0" y="0"/>
                </a:lnTo>
                <a:lnTo>
                  <a:pt x="0" y="1689643"/>
                </a:lnTo>
                <a:lnTo>
                  <a:pt x="2032653" y="1689643"/>
                </a:lnTo>
                <a:lnTo>
                  <a:pt x="20326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72548" y="1028700"/>
            <a:ext cx="43779" cy="8755792"/>
          </a:xfrm>
          <a:custGeom>
            <a:avLst/>
            <a:gdLst/>
            <a:ahLst/>
            <a:cxnLst/>
            <a:rect l="l" t="t" r="r" b="b"/>
            <a:pathLst>
              <a:path w="43779" h="8755792">
                <a:moveTo>
                  <a:pt x="0" y="0"/>
                </a:moveTo>
                <a:lnTo>
                  <a:pt x="43779" y="0"/>
                </a:lnTo>
                <a:lnTo>
                  <a:pt x="43779" y="8755792"/>
                </a:lnTo>
                <a:lnTo>
                  <a:pt x="0" y="8755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4614633" y="635528"/>
            <a:ext cx="3281428" cy="2154513"/>
            <a:chOff x="0" y="0"/>
            <a:chExt cx="4375237" cy="2872684"/>
          </a:xfrm>
        </p:grpSpPr>
        <p:sp>
          <p:nvSpPr>
            <p:cNvPr id="8" name="TextBox 8"/>
            <p:cNvSpPr txBox="1"/>
            <p:nvPr/>
          </p:nvSpPr>
          <p:spPr>
            <a:xfrm>
              <a:off x="207792" y="-133350"/>
              <a:ext cx="3894327" cy="1458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55"/>
                </a:lnSpc>
                <a:spcBef>
                  <a:spcPct val="0"/>
                </a:spcBef>
              </a:pPr>
              <a:r>
                <a:rPr lang="en-US" sz="6539">
                  <a:solidFill>
                    <a:srgbClr val="C1FF72"/>
                  </a:solidFill>
                  <a:latin typeface="Blanka"/>
                  <a:ea typeface="Blanka"/>
                  <a:cs typeface="Blanka"/>
                  <a:sym typeface="Blanka"/>
                </a:rPr>
                <a:t>CYBER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70472"/>
              <a:ext cx="4375237" cy="1452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23"/>
                </a:lnSpc>
                <a:spcBef>
                  <a:spcPct val="0"/>
                </a:spcBef>
              </a:pPr>
              <a:r>
                <a:rPr lang="en-US" sz="6516">
                  <a:solidFill>
                    <a:srgbClr val="FFFFFF"/>
                  </a:solidFill>
                  <a:latin typeface="Blanka"/>
                  <a:ea typeface="Blanka"/>
                  <a:cs typeface="Blanka"/>
                  <a:sym typeface="Blanka"/>
                </a:rPr>
                <a:t>NEXGEN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913442" y="2338304"/>
              <a:ext cx="1393056" cy="231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3"/>
                </a:lnSpc>
                <a:spcBef>
                  <a:spcPct val="0"/>
                </a:spcBef>
              </a:pPr>
              <a:r>
                <a:rPr lang="en-US" sz="1009">
                  <a:solidFill>
                    <a:srgbClr val="FFFFFF"/>
                  </a:solidFill>
                  <a:latin typeface="Mokoto"/>
                  <a:ea typeface="Mokoto"/>
                  <a:cs typeface="Mokoto"/>
                  <a:sym typeface="Mokoto"/>
                </a:rPr>
                <a:t>BY TECKIDS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74403" y="2220206"/>
              <a:ext cx="1584793" cy="652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56"/>
                </a:lnSpc>
              </a:pPr>
              <a:r>
                <a:rPr lang="en-US" sz="3324">
                  <a:solidFill>
                    <a:srgbClr val="FFFFFF"/>
                  </a:solidFill>
                  <a:latin typeface="Edo"/>
                  <a:ea typeface="Edo"/>
                  <a:cs typeface="Edo"/>
                  <a:sym typeface="Edo"/>
                </a:rPr>
                <a:t>2025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651820" y="1710714"/>
            <a:ext cx="11798204" cy="22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73"/>
              </a:lnSpc>
            </a:pPr>
            <a:r>
              <a:rPr lang="en-US" sz="7975" b="1" spc="-199" dirty="0" err="1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Título</a:t>
            </a:r>
            <a:r>
              <a:rPr lang="en-US" sz="7975" b="1" spc="-199" dirty="0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 da </a:t>
            </a:r>
            <a:r>
              <a:rPr lang="en-US" sz="7975" b="1" spc="-199" dirty="0" err="1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Oficina</a:t>
            </a:r>
            <a:r>
              <a:rPr lang="en-US" sz="7975" b="1" spc="-199" dirty="0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 </a:t>
            </a:r>
            <a:r>
              <a:rPr lang="en-US" sz="7975" b="1" spc="-199" dirty="0" err="1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nnnnnnnnnnnnnn</a:t>
            </a:r>
            <a:endParaRPr lang="en-US" sz="7975" b="1" spc="-199" dirty="0">
              <a:solidFill>
                <a:srgbClr val="FFFFFF"/>
              </a:solidFill>
              <a:latin typeface="Montserrat" pitchFamily="2" charset="0"/>
              <a:ea typeface="Bree Serif"/>
              <a:cs typeface="Bree Serif"/>
              <a:sym typeface="Bree Serif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72548" y="9500873"/>
            <a:ext cx="16242973" cy="283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93"/>
              </a:lnSpc>
              <a:spcBef>
                <a:spcPct val="0"/>
              </a:spcBef>
            </a:pPr>
            <a:r>
              <a:rPr lang="en-US" sz="208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Cyber NexGen 2025 - </a:t>
            </a:r>
            <a:r>
              <a:rPr lang="en-US" sz="2084" u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Um encontro em prol da Proteção das Famílias no Ambiente Digital - Realização do Instituto Teckids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658552" y="3614285"/>
            <a:ext cx="5629448" cy="5508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14400" lvl="0" indent="-914400" algn="l">
              <a:lnSpc>
                <a:spcPts val="6237"/>
              </a:lnSpc>
              <a:buFont typeface="+mj-lt"/>
              <a:buAutoNum type="arabicPeriod"/>
            </a:pPr>
            <a:r>
              <a:rPr lang="en-US" sz="4455" u="sng" spc="-111" dirty="0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Fique à  </a:t>
            </a:r>
            <a:r>
              <a:rPr lang="en-US" sz="4455" u="sng" spc="-111" dirty="0" err="1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vontade</a:t>
            </a:r>
            <a:r>
              <a:rPr lang="en-US" sz="4455" u="sng" spc="-111" dirty="0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 para </a:t>
            </a:r>
            <a:r>
              <a:rPr lang="en-US" sz="4455" u="sng" spc="-111" dirty="0" err="1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subir</a:t>
            </a:r>
            <a:r>
              <a:rPr lang="en-US" sz="4455" u="sng" spc="-111" dirty="0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455" u="sng" spc="-111" dirty="0" err="1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uma</a:t>
            </a:r>
            <a:r>
              <a:rPr lang="en-US" sz="4455" u="sng" spc="-111" dirty="0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455" u="sng" spc="-111" dirty="0" err="1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foto</a:t>
            </a:r>
            <a:r>
              <a:rPr lang="en-US" sz="4455" u="sng" spc="-111" dirty="0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 de </a:t>
            </a:r>
            <a:r>
              <a:rPr lang="en-US" sz="4455" u="sng" spc="-111" dirty="0" err="1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vocês</a:t>
            </a:r>
            <a:r>
              <a:rPr lang="en-US" sz="4455" u="sng" spc="-111" dirty="0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, um </a:t>
            </a:r>
            <a:r>
              <a:rPr lang="en-US" sz="4455" u="sng" spc="-111" dirty="0" err="1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QrCode</a:t>
            </a:r>
            <a:endParaRPr lang="en-US" sz="4455" u="sng" spc="-111" dirty="0">
              <a:solidFill>
                <a:srgbClr val="C1FF7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914400" lvl="0" indent="-914400" algn="l">
              <a:lnSpc>
                <a:spcPts val="6237"/>
              </a:lnSpc>
              <a:buFont typeface="+mj-lt"/>
              <a:buAutoNum type="arabicPeriod"/>
            </a:pPr>
            <a:r>
              <a:rPr lang="en-US" sz="4455" u="sng" spc="-111" dirty="0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As </a:t>
            </a:r>
            <a:r>
              <a:rPr lang="en-US" sz="4455" u="sng" spc="-111" dirty="0" err="1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fontes</a:t>
            </a:r>
            <a:r>
              <a:rPr lang="en-US" sz="4455" u="sng" spc="-111" dirty="0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r>
              <a:rPr lang="en-US" sz="4455" u="sng" spc="-111" dirty="0" err="1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são</a:t>
            </a:r>
            <a:r>
              <a:rPr lang="en-US" sz="4455" u="sng" spc="-111" dirty="0">
                <a:solidFill>
                  <a:srgbClr val="C1FF72"/>
                </a:solidFill>
                <a:latin typeface="Bree Serif"/>
                <a:ea typeface="Bree Serif"/>
                <a:cs typeface="Bree Serif"/>
                <a:sym typeface="Bree Serif"/>
              </a:rPr>
              <a:t> “Montserrat”</a:t>
            </a:r>
          </a:p>
          <a:p>
            <a:pPr marL="914400" lvl="0" indent="-914400" algn="l">
              <a:lnSpc>
                <a:spcPts val="6237"/>
              </a:lnSpc>
              <a:buFont typeface="+mj-lt"/>
              <a:buAutoNum type="arabicPeriod"/>
            </a:pPr>
            <a:endParaRPr lang="en-US" sz="4455" u="sng" spc="-111" dirty="0">
              <a:solidFill>
                <a:srgbClr val="C1FF72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651820" y="4554253"/>
            <a:ext cx="6585539" cy="2732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82"/>
              </a:lnSpc>
            </a:pPr>
            <a:r>
              <a:rPr lang="en-US" sz="5201" spc="-130" dirty="0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Seu </a:t>
            </a:r>
            <a:r>
              <a:rPr lang="en-US" sz="5201" spc="-130" dirty="0" err="1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nome</a:t>
            </a:r>
            <a:r>
              <a:rPr lang="en-US" sz="5201" spc="-130" dirty="0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 </a:t>
            </a:r>
          </a:p>
          <a:p>
            <a:pPr algn="l">
              <a:lnSpc>
                <a:spcPts val="7282"/>
              </a:lnSpc>
            </a:pPr>
            <a:r>
              <a:rPr lang="en-US" sz="5201" spc="-130" dirty="0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O que </a:t>
            </a:r>
            <a:r>
              <a:rPr lang="en-US" sz="5201" spc="-130" dirty="0" err="1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faz</a:t>
            </a:r>
            <a:endParaRPr lang="en-US" sz="5201" spc="-130" dirty="0">
              <a:solidFill>
                <a:srgbClr val="FFFFFF"/>
              </a:solidFill>
              <a:latin typeface="Montserrat" pitchFamily="2" charset="0"/>
              <a:ea typeface="Bree Serif"/>
              <a:cs typeface="Bree Serif"/>
              <a:sym typeface="Bree Serif"/>
            </a:endParaRPr>
          </a:p>
          <a:p>
            <a:pPr marL="0" lvl="0" indent="0" algn="l">
              <a:lnSpc>
                <a:spcPts val="7282"/>
              </a:lnSpc>
            </a:pPr>
            <a:r>
              <a:rPr lang="en-US" sz="5201" spc="-130" dirty="0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Redes </a:t>
            </a:r>
            <a:r>
              <a:rPr lang="en-US" sz="5201" spc="-130" dirty="0" err="1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sociais</a:t>
            </a:r>
            <a:r>
              <a:rPr lang="en-US" sz="5201" spc="-130" dirty="0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, @...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0" y="8597357"/>
            <a:ext cx="2032653" cy="1689643"/>
          </a:xfrm>
          <a:custGeom>
            <a:avLst/>
            <a:gdLst/>
            <a:ahLst/>
            <a:cxnLst/>
            <a:rect l="l" t="t" r="r" b="b"/>
            <a:pathLst>
              <a:path w="2032653" h="1689643">
                <a:moveTo>
                  <a:pt x="0" y="0"/>
                </a:moveTo>
                <a:lnTo>
                  <a:pt x="2032653" y="0"/>
                </a:lnTo>
                <a:lnTo>
                  <a:pt x="2032653" y="1689643"/>
                </a:lnTo>
                <a:lnTo>
                  <a:pt x="0" y="16896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10800000">
            <a:off x="4208372" y="0"/>
            <a:ext cx="4120985" cy="3425569"/>
          </a:xfrm>
          <a:custGeom>
            <a:avLst/>
            <a:gdLst/>
            <a:ahLst/>
            <a:cxnLst/>
            <a:rect l="l" t="t" r="r" b="b"/>
            <a:pathLst>
              <a:path w="4120985" h="3425569">
                <a:moveTo>
                  <a:pt x="0" y="0"/>
                </a:moveTo>
                <a:lnTo>
                  <a:pt x="4120986" y="0"/>
                </a:lnTo>
                <a:lnTo>
                  <a:pt x="4120986" y="3425569"/>
                </a:lnTo>
                <a:lnTo>
                  <a:pt x="0" y="34255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>
            <a:off x="16255347" y="8597357"/>
            <a:ext cx="2032653" cy="1689643"/>
          </a:xfrm>
          <a:custGeom>
            <a:avLst/>
            <a:gdLst/>
            <a:ahLst/>
            <a:cxnLst/>
            <a:rect l="l" t="t" r="r" b="b"/>
            <a:pathLst>
              <a:path w="2032653" h="1689643">
                <a:moveTo>
                  <a:pt x="2032653" y="0"/>
                </a:moveTo>
                <a:lnTo>
                  <a:pt x="0" y="0"/>
                </a:lnTo>
                <a:lnTo>
                  <a:pt x="0" y="1689643"/>
                </a:lnTo>
                <a:lnTo>
                  <a:pt x="2032653" y="1689643"/>
                </a:lnTo>
                <a:lnTo>
                  <a:pt x="203265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72548" y="1028700"/>
            <a:ext cx="43779" cy="8755792"/>
          </a:xfrm>
          <a:custGeom>
            <a:avLst/>
            <a:gdLst/>
            <a:ahLst/>
            <a:cxnLst/>
            <a:rect l="l" t="t" r="r" b="b"/>
            <a:pathLst>
              <a:path w="43779" h="8755792">
                <a:moveTo>
                  <a:pt x="0" y="0"/>
                </a:moveTo>
                <a:lnTo>
                  <a:pt x="43779" y="0"/>
                </a:lnTo>
                <a:lnTo>
                  <a:pt x="43779" y="8755792"/>
                </a:lnTo>
                <a:lnTo>
                  <a:pt x="0" y="87557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4614633" y="635528"/>
            <a:ext cx="3281428" cy="2154513"/>
            <a:chOff x="0" y="0"/>
            <a:chExt cx="4375237" cy="2872684"/>
          </a:xfrm>
        </p:grpSpPr>
        <p:sp>
          <p:nvSpPr>
            <p:cNvPr id="8" name="TextBox 8"/>
            <p:cNvSpPr txBox="1"/>
            <p:nvPr/>
          </p:nvSpPr>
          <p:spPr>
            <a:xfrm>
              <a:off x="207792" y="-133350"/>
              <a:ext cx="3894327" cy="14582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55"/>
                </a:lnSpc>
                <a:spcBef>
                  <a:spcPct val="0"/>
                </a:spcBef>
              </a:pPr>
              <a:r>
                <a:rPr lang="en-US" sz="6539">
                  <a:solidFill>
                    <a:srgbClr val="C1FF72"/>
                  </a:solidFill>
                  <a:latin typeface="Blanka"/>
                  <a:ea typeface="Blanka"/>
                  <a:cs typeface="Blanka"/>
                  <a:sym typeface="Blanka"/>
                </a:rPr>
                <a:t>CYBER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870472"/>
              <a:ext cx="4375237" cy="14527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23"/>
                </a:lnSpc>
                <a:spcBef>
                  <a:spcPct val="0"/>
                </a:spcBef>
              </a:pPr>
              <a:r>
                <a:rPr lang="en-US" sz="6516">
                  <a:solidFill>
                    <a:srgbClr val="FFFFFF"/>
                  </a:solidFill>
                  <a:latin typeface="Blanka"/>
                  <a:ea typeface="Blanka"/>
                  <a:cs typeface="Blanka"/>
                  <a:sym typeface="Blanka"/>
                </a:rPr>
                <a:t>NEXGEN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913442" y="2338304"/>
              <a:ext cx="1393056" cy="2313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13"/>
                </a:lnSpc>
                <a:spcBef>
                  <a:spcPct val="0"/>
                </a:spcBef>
              </a:pPr>
              <a:r>
                <a:rPr lang="en-US" sz="1009">
                  <a:solidFill>
                    <a:srgbClr val="FFFFFF"/>
                  </a:solidFill>
                  <a:latin typeface="Mokoto"/>
                  <a:ea typeface="Mokoto"/>
                  <a:cs typeface="Mokoto"/>
                  <a:sym typeface="Mokoto"/>
                </a:rPr>
                <a:t>BY TECKIDS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74403" y="2220206"/>
              <a:ext cx="1584793" cy="652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56"/>
                </a:lnSpc>
              </a:pPr>
              <a:r>
                <a:rPr lang="en-US" sz="3324">
                  <a:solidFill>
                    <a:srgbClr val="FFFFFF"/>
                  </a:solidFill>
                  <a:latin typeface="Edo"/>
                  <a:ea typeface="Edo"/>
                  <a:cs typeface="Edo"/>
                  <a:sym typeface="Edo"/>
                </a:rPr>
                <a:t>2025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539389" y="1629168"/>
            <a:ext cx="7201955" cy="536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65"/>
              </a:lnSpc>
              <a:spcBef>
                <a:spcPct val="0"/>
              </a:spcBef>
            </a:pPr>
            <a:r>
              <a:rPr lang="en-US" sz="4800" b="1" spc="-111" dirty="0" err="1">
                <a:solidFill>
                  <a:srgbClr val="FFFFFF"/>
                </a:solidFill>
                <a:latin typeface="Montserrat" pitchFamily="2" charset="0"/>
                <a:ea typeface="Bree Serif"/>
                <a:cs typeface="Bree Serif"/>
                <a:sym typeface="Bree Serif"/>
              </a:rPr>
              <a:t>Títulos</a:t>
            </a:r>
            <a:endParaRPr lang="en-US" sz="4800" b="1" spc="-111" dirty="0">
              <a:solidFill>
                <a:srgbClr val="FFFFFF"/>
              </a:solidFill>
              <a:latin typeface="Montserrat" pitchFamily="2" charset="0"/>
              <a:ea typeface="Bree Serif"/>
              <a:cs typeface="Bree Serif"/>
              <a:sym typeface="Bree Serif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17266" y="2580514"/>
            <a:ext cx="12830044" cy="540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3"/>
              </a:lnSpc>
            </a:pPr>
            <a:r>
              <a:rPr lang="en-US" sz="328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2548" y="9470919"/>
            <a:ext cx="15742034" cy="313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403"/>
              </a:lnSpc>
              <a:spcBef>
                <a:spcPct val="0"/>
              </a:spcBef>
            </a:pPr>
            <a:r>
              <a:rPr lang="en-US" sz="2184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Cyber NexGen 2025 - </a:t>
            </a:r>
            <a:r>
              <a:rPr lang="en-US" sz="2184" u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Um evento de Proteção das Famílias no Ambiente Digital - Realização do Instituto Teckids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</Words>
  <Application>Microsoft Office PowerPoint</Application>
  <PresentationFormat>Personalizar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10" baseType="lpstr">
      <vt:lpstr>Edo</vt:lpstr>
      <vt:lpstr>Montserrat</vt:lpstr>
      <vt:lpstr>Mokoto</vt:lpstr>
      <vt:lpstr>Calibri</vt:lpstr>
      <vt:lpstr>Arial</vt:lpstr>
      <vt:lpstr>Blanka</vt:lpstr>
      <vt:lpstr>Bree Serif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Títulos</dc:title>
  <cp:lastModifiedBy>Karina Queiroz</cp:lastModifiedBy>
  <cp:revision>3</cp:revision>
  <dcterms:created xsi:type="dcterms:W3CDTF">2006-08-16T00:00:00Z</dcterms:created>
  <dcterms:modified xsi:type="dcterms:W3CDTF">2025-09-15T20:26:39Z</dcterms:modified>
  <dc:identifier>DAGzFNjIwXE</dc:identifier>
</cp:coreProperties>
</file>